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slide1"/>
    <p:sldId id="257" r:id="slide2"/>
    <p:sldId id="258" r:id="slide3"/>
    <p:sldId id="259" r:id="slide4"/>
    <p:sldId id="260" r:id="slide5"/>
    <p:sldId id="261" r:id="slide6"/>
  </p:sldIdLst>
  <p:sldSz cx="9144000" cy="51435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napToObjects="1">
      <p:cViewPr varScale="1">
        <p:scale>
          <a:sx n="118" d="100"/>
          <a:sy n="118" d="100"/>
        </p:scale>
        <p:origin x="470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
<Relationship Id="rId3"
    Type="http://schemas.openxmlformats.org/officeDocument/2006/relationships/presProps"
    Target="presProps.xml" />
<Relationship Id="rId4"
    Type="http://schemas.openxmlformats.org/officeDocument/2006/relationships/viewProps"
    Target="viewProps.xml" />
<Relationship Id="rId5"
    Type="http://schemas.openxmlformats.org/officeDocument/2006/relationships/theme"
    Target="theme/theme1.xml" />
<Relationship Id="rId6"
    Type="http://schemas.openxmlformats.org/officeDocument/2006/relationships/tableStyles"
    Target="tableStyles.xml" />
<Relationship Id="rId1"
    Type="http://schemas.openxmlformats.org/officeDocument/2006/relationships/slideMaster"
    Target="slideMasters/slideMaster1.xml" />
    
    <Relationship Id="slide1" Type="http://schemas.openxmlformats.org/officeDocument/2006/relationships/slide" Target="slides/slide1.xml" />
    
    <Relationship Id="slide2" Type="http://schemas.openxmlformats.org/officeDocument/2006/relationships/slide" Target="slides/slide2.xml" />
    
    <Relationship Id="slide3" Type="http://schemas.openxmlformats.org/officeDocument/2006/relationships/slide" Target="slides/slide3.xml" />
    
    <Relationship Id="slide4" Type="http://schemas.openxmlformats.org/officeDocument/2006/relationships/slide" Target="slides/slide4.xml" />
    
    <Relationship Id="slide5" Type="http://schemas.openxmlformats.org/officeDocument/2006/relationships/slide" Target="slides/slide5.xml" />
    
    <Relationship Id="slide6" Type="http://schemas.openxmlformats.org/officeDocument/2006/relationships/slide" Target="slides/slide6.xml" />
    
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4/5/2023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    <Relationship Id="rId1"
        Type="http://schemas.openxmlformats.org/officeDocument/2006/relationships/slideLayout"
        Target="../slideLayouts/slideLayout7.xml" />
    <Relationship Id="slide1Image"
        Type="http://schemas.openxmlformats.org/officeDocument/2006/relationships/image"
        Target="../media/slide1Image.png" />
    
    
    <Relationship Id="navLink0" Type="http://schemas.openxmlformats.org/officeDocument/2006/relationships/slide" Target="slide1.xml" />
    
    
</Relationships>

</file>

<file path=ppt/slides/_rels/slide2.xml.rels><?xml version="1.0" encoding="UTF-8" standalone="yes"?>
<Relationships xmlns="http://schemas.openxmlformats.org/package/2006/relationships">
    <Relationship Id="rId1"
        Type="http://schemas.openxmlformats.org/officeDocument/2006/relationships/slideLayout"
        Target="../slideLayouts/slideLayout7.xml" />
    <Relationship Id="slide2Image"
        Type="http://schemas.openxmlformats.org/officeDocument/2006/relationships/image"
        Target="../media/slide2Image.png" />
    
    
    <Relationship Id="navLink0" Type="http://schemas.openxmlformats.org/officeDocument/2006/relationships/slide" Target="slide1.xml" />
    
    
    
    <Relationship Id="navLink1" Type="http://schemas.openxmlformats.org/officeDocument/2006/relationships/slide" Target="slide2.xml" />
    
    
</Relationships>

</file>

<file path=ppt/slides/_rels/slide3.xml.rels><?xml version="1.0" encoding="UTF-8" standalone="yes"?>
<Relationships xmlns="http://schemas.openxmlformats.org/package/2006/relationships">
    <Relationship Id="rId1"
        Type="http://schemas.openxmlformats.org/officeDocument/2006/relationships/slideLayout"
        Target="../slideLayouts/slideLayout7.xml" />
    <Relationship Id="slide3Image"
        Type="http://schemas.openxmlformats.org/officeDocument/2006/relationships/image"
        Target="../media/slide3Image.png" />
    
    
    <Relationship Id="navLink0" Type="http://schemas.openxmlformats.org/officeDocument/2006/relationships/slide" Target="slide1.xml" />
    
    
    
    <Relationship Id="navLink1" Type="http://schemas.openxmlformats.org/officeDocument/2006/relationships/slide" Target="slide3.xml" />
    
    
</Relationships>

</file>

<file path=ppt/slides/_rels/slide4.xml.rels><?xml version="1.0" encoding="UTF-8" standalone="yes"?>
<Relationships xmlns="http://schemas.openxmlformats.org/package/2006/relationships">
    <Relationship Id="rId1"
        Type="http://schemas.openxmlformats.org/officeDocument/2006/relationships/slideLayout"
        Target="../slideLayouts/slideLayout7.xml" />
    <Relationship Id="slide4Image"
        Type="http://schemas.openxmlformats.org/officeDocument/2006/relationships/image"
        Target="../media/slide4Image.png" />
    
    
    <Relationship Id="navLink0" Type="http://schemas.openxmlformats.org/officeDocument/2006/relationships/slide" Target="slide1.xml" />
    
    
    
    <Relationship Id="navLink1" Type="http://schemas.openxmlformats.org/officeDocument/2006/relationships/slide" Target="slide4.xml" />
    
    
</Relationships>

</file>

<file path=ppt/slides/_rels/slide5.xml.rels><?xml version="1.0" encoding="UTF-8" standalone="yes"?>
<Relationships xmlns="http://schemas.openxmlformats.org/package/2006/relationships">
    <Relationship Id="rId1"
        Type="http://schemas.openxmlformats.org/officeDocument/2006/relationships/slideLayout"
        Target="../slideLayouts/slideLayout7.xml" />
    <Relationship Id="slide5Image"
        Type="http://schemas.openxmlformats.org/officeDocument/2006/relationships/image"
        Target="../media/slide5Image.png" />
    
    
    <Relationship Id="navLink0" Type="http://schemas.openxmlformats.org/officeDocument/2006/relationships/slide" Target="slide1.xml" />
    
    
    
    <Relationship Id="navLink1" Type="http://schemas.openxmlformats.org/officeDocument/2006/relationships/slide" Target="slide5.xml" />
    
    
</Relationships>

</file>

<file path=ppt/slides/_rels/slide6.xml.rels><?xml version="1.0" encoding="UTF-8" standalone="yes"?>
<Relationships xmlns="http://schemas.openxmlformats.org/package/2006/relationships">
    <Relationship Id="rId1"
        Type="http://schemas.openxmlformats.org/officeDocument/2006/relationships/slideLayout"
        Target="../slideLayouts/slideLayout7.xml" />
    <Relationship Id="slide6Image"
        Type="http://schemas.openxmlformats.org/officeDocument/2006/relationships/image"
        Target="../media/slide6Image.png" />
    
    
    <Relationship Id="navLink0" Type="http://schemas.openxmlformats.org/officeDocument/2006/relationships/slide" Target="slide1.xml" />
    
    
    
    <Relationship Id="navLink1" Type="http://schemas.openxmlformats.org/officeDocument/2006/relationships/slide" Target="slide6.xml" />
    
    
</Relationships>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oot" descr="root"/>
          <p:cNvPicPr>
            <a:picLocks noChangeAspect="1"/>
          </p:cNvPicPr>
          <p:nvPr/>
        </p:nvPicPr>
        <p:blipFill>
          <a:blip r:embed="slide1Image"/>
          <a:stretch>
            <a:fillRect/>
          </a:stretch>
        </p:blipFill>
        <p:spPr>
          <a:xfrm>
            <a:off x="870239" y="0"/>
            <a:ext cx="7403522" cy="5143500"/>
          </a:xfrm>
          <a:prstGeom prst="rect">
            <a:avLst/>
          </a:prstGeom>
        </p:spPr>
      </p:pic>
      <p:sp>
        <p:nvSpPr>
          <p:cNvPr id="95" name="root"/>
          <p:cNvSpPr txBox="1"/>
          <p:nvPr/>
        </p:nvSpPr>
        <p:spPr>
          <a:xfrm>
            <a:off x="4001" y="6239"/>
            <a:ext cx="9135998" cy="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r>
              <a:rPr b="1"/>
              <a:t/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oot.layers.1" descr="root.layers.1"/>
          <p:cNvPicPr>
            <a:picLocks noChangeAspect="1"/>
          </p:cNvPicPr>
          <p:nvPr/>
        </p:nvPicPr>
        <p:blipFill>
          <a:blip r:embed="slide2Image"/>
          <a:stretch>
            <a:fillRect/>
          </a:stretch>
        </p:blipFill>
        <p:spPr>
          <a:xfrm>
            <a:off x="0" y="1161940"/>
            <a:ext cx="9144000" cy="2819619"/>
          </a:xfrm>
          <a:prstGeom prst="rect">
            <a:avLst/>
          </a:prstGeom>
        </p:spPr>
      </p:pic>
      <p:sp>
        <p:nvSpPr>
          <p:cNvPr id="95" name="root.layers.1"/>
          <p:cNvSpPr txBox="1"/>
          <p:nvPr/>
        </p:nvSpPr>
        <p:spPr>
          <a:xfrm>
            <a:off x="4001" y="6239"/>
            <a:ext cx="9135998" cy="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r>
              <a:rPr b="1"/>
              <a:t/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oot.layers.2" descr="root.layers.2"/>
          <p:cNvPicPr>
            <a:picLocks noChangeAspect="1"/>
          </p:cNvPicPr>
          <p:nvPr/>
        </p:nvPicPr>
        <p:blipFill>
          <a:blip r:embed="slide3Image"/>
          <a:stretch>
            <a:fillRect/>
          </a:stretch>
        </p:blipFill>
        <p:spPr>
          <a:xfrm>
            <a:off x="464205" y="0"/>
            <a:ext cx="8215590" cy="5143500"/>
          </a:xfrm>
          <a:prstGeom prst="rect">
            <a:avLst/>
          </a:prstGeom>
        </p:spPr>
      </p:pic>
      <p:sp>
        <p:nvSpPr>
          <p:cNvPr id="95" name="root.layers.2"/>
          <p:cNvSpPr txBox="1"/>
          <p:nvPr/>
        </p:nvSpPr>
        <p:spPr>
          <a:xfrm>
            <a:off x="4001" y="6239"/>
            <a:ext cx="9135998" cy="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r>
              <a:rPr b="1"/>
              <a:t/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oot.layers.3" descr="root.layers.3"/>
          <p:cNvPicPr>
            <a:picLocks noChangeAspect="1"/>
          </p:cNvPicPr>
          <p:nvPr/>
        </p:nvPicPr>
        <p:blipFill>
          <a:blip r:embed="slide4Image"/>
          <a:stretch>
            <a:fillRect/>
          </a:stretch>
        </p:blipFill>
        <p:spPr>
          <a:xfrm>
            <a:off x="0" y="1041393"/>
            <a:ext cx="9144000" cy="3060713"/>
          </a:xfrm>
          <a:prstGeom prst="rect">
            <a:avLst/>
          </a:prstGeom>
        </p:spPr>
      </p:pic>
      <p:sp>
        <p:nvSpPr>
          <p:cNvPr id="95" name="root.layers.3"/>
          <p:cNvSpPr txBox="1"/>
          <p:nvPr/>
        </p:nvSpPr>
        <p:spPr>
          <a:xfrm>
            <a:off x="4001" y="6239"/>
            <a:ext cx="9135998" cy="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r>
              <a:rPr b="1"/>
              <a:t/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oot.layers.4" descr="root.layers.4"/>
          <p:cNvPicPr>
            <a:picLocks noChangeAspect="1"/>
          </p:cNvPicPr>
          <p:nvPr/>
        </p:nvPicPr>
        <p:blipFill>
          <a:blip r:embed="slide5Image"/>
          <a:stretch>
            <a:fillRect/>
          </a:stretch>
        </p:blipFill>
        <p:spPr>
          <a:xfrm>
            <a:off x="1429213" y="0"/>
            <a:ext cx="6285573" cy="5143500"/>
          </a:xfrm>
          <a:prstGeom prst="rect">
            <a:avLst/>
          </a:prstGeom>
        </p:spPr>
      </p:pic>
      <p:sp>
        <p:nvSpPr>
          <p:cNvPr id="95" name="root.layers.4"/>
          <p:cNvSpPr txBox="1"/>
          <p:nvPr/>
        </p:nvSpPr>
        <p:spPr>
          <a:xfrm>
            <a:off x="4001" y="6239"/>
            <a:ext cx="9135998" cy="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r>
              <a:rPr b="1"/>
              <a:t/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root.layers.5" descr="root.layers.5"/>
          <p:cNvPicPr>
            <a:picLocks noChangeAspect="1"/>
          </p:cNvPicPr>
          <p:nvPr/>
        </p:nvPicPr>
        <p:blipFill>
          <a:blip r:embed="slide6Image"/>
          <a:stretch>
            <a:fillRect/>
          </a:stretch>
        </p:blipFill>
        <p:spPr>
          <a:xfrm>
            <a:off x="414507" y="0"/>
            <a:ext cx="8314986" cy="5143500"/>
          </a:xfrm>
          <a:prstGeom prst="rect">
            <a:avLst/>
          </a:prstGeom>
        </p:spPr>
      </p:pic>
      <p:sp>
        <p:nvSpPr>
          <p:cNvPr id="95" name="root.layers.5"/>
          <p:cNvSpPr txBox="1"/>
          <p:nvPr/>
        </p:nvSpPr>
        <p:spPr>
          <a:xfrm>
            <a:off x="4001" y="6239"/>
            <a:ext cx="9135998" cy="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9" rIns="45719">
            <a:spAutoFit/>
          </a:bodyPr>
          <a:lstStyle>
            <a:lvl1pPr>
              <a:defRPr sz="2400"/>
            </a:lvl1pPr>
          </a:lstStyle>
          <a:p>
            <a:r>
              <a:rPr b="1"/>
              <a:t/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000000"/>
      </a:folHlink>
    </a:clrScheme>
    <a:fontScheme name="Office Theme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3000" dir="5400000">
              <a:srgbClr val="000000">
                <a:alpha val="35000"/>
              </a:srgbClr>
            </a:outerShdw>
          </a:effectLst>
        </a:effectStyle>
        <a:effectStyle>
          <a:effectLst>
            <a:outerShdw sx="100000" sy="100000" kx="0" ky="0" algn="b" rotWithShape="0" blurRad="38100" dist="20000" dir="540000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3000" dir="540000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sx="100000" sy="100000" kx="0" ky="0" algn="b" rotWithShape="0" blurRad="38100" dist="20000" dir="540000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 upright="0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D2</Application>
  <PresentationFormat>On-screen Show (16:9)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root</vt:lpstr>
      <vt:lpstr>root.layers.1</vt:lpstr>
      <vt:lpstr>root.layers.2</vt:lpstr>
      <vt:lpstr>root.layers.3</vt:lpstr>
      <vt:lpstr>root.layers.4</vt:lpstr>
      <vt:lpstr>root.layers.5</vt:lpstr>
    </vt:vector>
  </TitlesOfParts>
  <LinksUpToDate>false</LinksUpToDate>
  <SharedDoc>false</SharedDoc>
  <HyperlinkBase/>
  <HyperlinksChanged>false</HyperlinksChanged>
  <AppVersion>0.7.0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cult</dc:title>
  <dc:subject>cult</dc:subject>
  <dc:creator>nca</dc:creator>
  <cp:keywords/>
  <dc:description>Presentation generated with D2 - https://d2lang.com</dc:description>
  <cp:lastModifiedBy>nca</cp:lastModifiedBy>
  <cp:revision>1</cp:revision>
  <dcterms:created xsi:type="dcterms:W3CDTF"/>
  <dcterms:modified xsi:type="dcterms:W3CDTF"/>
  <cp:category/>
</cp:coreProperties>
</file>